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Rămâi cu noi, ziua s-a sfârșit</a:t>
            </a:r>
            <a:br/>
            <a:r>
              <a:t>Și noaptea iar s-a ivit, rămâi!</a:t>
            </a:r>
            <a:br/>
            <a:r>
              <a:t>Nu ne lăsa singuri pe pământ,</a:t>
            </a:r>
            <a:br/>
            <a:r>
              <a:t>/: Vrem să rămâi cu noi Mire Sfânt.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