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Renunțând la gândurile mele,</a:t>
            </a:r>
            <a:br/>
            <a:r>
              <a:t>Concentrând atenția-asupra Ta,</a:t>
            </a:r>
            <a:br/>
            <a:r>
              <a:t>Meditând la sfânta Ta prezență</a:t>
            </a:r>
            <a:br/>
            <a:r>
              <a:t>Nelăsând ca frica să mai stea...</a:t>
            </a:r>
            <a:br/>
            <a:r>
              <a:t>Întrebări ce am, le-aduc la Tine</a:t>
            </a:r>
            <a:br/>
            <a:r>
              <a:t>Și le pun, Isus, 'naintea Ta</a:t>
            </a:r>
            <a:br/>
            <a:r>
              <a:t>Stând curat în sfânta Ta prezență</a:t>
            </a:r>
            <a:br/>
            <a:r>
              <a:t>Mă închin și Te voi lăuda.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Privesc la Tine, Cel ce-mi dă viața</a:t>
            </a:r>
            <a:br/>
            <a:r>
              <a:t>Tu incepi și duci la bun sfârșit</a:t>
            </a:r>
            <a:br/>
            <a:r>
              <a:t>Tu-mi inspiri ființa și lucrarea</a:t>
            </a:r>
            <a:br/>
            <a:r>
              <a:t>Doar iubirea Ta m-a împlinit.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