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Roagă-te dimineața,</a:t>
            </a:r>
            <a:br/>
            <a:r>
              <a:t>Roagă-te și la prânz,</a:t>
            </a:r>
            <a:br/>
            <a:r>
              <a:t>/: Roagă-te pe-nserate,</a:t>
            </a:r>
            <a:br/>
            <a:r>
              <a:t>Roagă-te orișicând.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Citește dimineața,</a:t>
            </a:r>
            <a:br/>
            <a:r>
              <a:t>Citește și la prânz,</a:t>
            </a:r>
            <a:br/>
            <a:r>
              <a:t>/: Citește pe-nserate,</a:t>
            </a:r>
            <a:br/>
            <a:r>
              <a:t>Citește orișicând.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Fă bine dimineața,</a:t>
            </a:r>
            <a:br/>
            <a:r>
              <a:t>Fă bine și la prânz,</a:t>
            </a:r>
            <a:br/>
            <a:r>
              <a:t>/: Fă bine pe-nserate,</a:t>
            </a:r>
            <a:br/>
            <a:r>
              <a:t>Fă bine orișicând.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