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Să fii în lume rază de soare,</a:t>
            </a:r>
            <a:br/>
            <a:r>
              <a:t>Soarele-i Dumnezeu.</a:t>
            </a:r>
            <a:br/>
            <a:r>
              <a:t>Să fii în lume rază de soare</a:t>
            </a:r>
            <a:br/>
            <a:r>
              <a:t>Pentru lume.</a:t>
            </a:r>
            <a:br/>
            <a:r>
              <a:t>Să luminezi în jur</a:t>
            </a:r>
            <a:br/>
            <a:r>
              <a:t>Și toți văzând lumina ta</a:t>
            </a:r>
            <a:br/>
            <a:r>
              <a:t>Domnului să-I dea toată slava</a:t>
            </a:r>
            <a:br/>
            <a:r>
              <a:t>Pentru totdeauna.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Să fii în lume raza iubirii,</a:t>
            </a:r>
            <a:br/>
            <a:r>
              <a:t>Iubirea-i Dumnezeu</a:t>
            </a:r>
            <a:br/>
            <a:r>
              <a:t>Să fii în lume raza iubirii Lui,</a:t>
            </a:r>
            <a:br/>
            <a:r>
              <a:t>A Domnului.</a:t>
            </a:r>
            <a:br/>
            <a:r>
              <a:t>Iubirea-i Dumnezeu</a:t>
            </a:r>
            <a:br/>
            <a:r>
              <a:t>Să vadă toți în jurul tău</a:t>
            </a:r>
            <a:br/>
            <a:r>
              <a:t>Și Domnului să-I dea toată slava</a:t>
            </a:r>
            <a:br/>
            <a:r>
              <a:t>Pentru totdeauna.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