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iubești cu iubirea Lui Isus</a:t>
            </a:r>
            <a:br/>
            <a:r>
              <a:t>Tot așa cum El a iubit</a:t>
            </a:r>
            <a:br/>
            <a:r>
              <a:t>/: Când pe cruce viața Sa Și-a dat</a:t>
            </a:r>
            <a:br/>
            <a:r>
              <a:t>Și murind păcatul greu a purtat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pe drum vei vedea că e greu</a:t>
            </a:r>
            <a:br/>
            <a:r>
              <a:t>Și dușmani plini de ură venind</a:t>
            </a:r>
            <a:br/>
            <a:r>
              <a:t>/: Tu iubești cum Isus a iubit</a:t>
            </a:r>
            <a:br/>
            <a:r>
              <a:t>Printre nori vei vedea cer senin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iubirea Lui te va copleși</a:t>
            </a:r>
            <a:br/>
            <a:r>
              <a:t>Soră, frate, prieten găsești...</a:t>
            </a:r>
            <a:br/>
            <a:r>
              <a:t>/: În iubire ca frați noi să trăim</a:t>
            </a:r>
            <a:br/>
            <a:r>
              <a:t>Și uniți în cerul sfânt vom sosi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