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nu pot să exist decât în Tine</a:t>
            </a:r>
            <a:br/>
            <a:r>
              <a:t>Să nu visez decât la chipul Tău</a:t>
            </a:r>
            <a:br/>
            <a:r>
              <a:t>Să înțeleg că ești numit Iubire</a:t>
            </a:r>
            <a:br/>
            <a:r>
              <a:t>Părinte Sfânt și Dumnezeu.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lacrima din gene să-mi vestească</a:t>
            </a:r>
            <a:br/>
            <a:r>
              <a:t>Apropierea Ta ce schimbă chipul meu.</a:t>
            </a:r>
            <a:br/>
            <a:r>
              <a:t>Să curgă-n mine râul vieții Tale,</a:t>
            </a:r>
            <a:br/>
            <a:r>
              <a:t>Să am un cer albastru deschis în pieptul meu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Și-n ceasul cel din urmă Doamne Sfinte</a:t>
            </a:r>
            <a:br/>
            <a:r>
              <a:t>Să pot cânta din nou iubirea Ta</a:t>
            </a:r>
            <a:br/>
            <a:r>
              <a:t>Cu tot să pot rosti din al meu suflet</a:t>
            </a:r>
            <a:br/>
            <a:r>
              <a:t>Sunt eu aici, primește ruga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