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Să-L sărbătorim, să-I cântăm cu toți</a:t>
            </a:r>
            <a:br/>
            <a:r>
              <a:t>Domnului un imn de slavă! (Slava)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 /: Să-L lăudăm!</a:t>
            </a:r>
            <a:br/>
            <a:r>
              <a:t>Să-I cântăm un imn de slavă! :/</a:t>
            </a:r>
            <a:br/>
            <a:r>
              <a:t>Aleluia, aleluia! (x3)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Noi Îl vom vedea și Îi vom cânta</a:t>
            </a:r>
            <a:br/>
            <a:r>
              <a:t>Domnului un imn de slavă.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Isus va veni, noi Îl vom vedea</a:t>
            </a:r>
            <a:br/>
            <a:r>
              <a:t>Si vom cânta un imn de slavă.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