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Să-nveți singur să te rogi</a:t>
            </a:r>
            <a:br/>
            <a:r>
              <a:t>Tatălui din cer Preasfânt</a:t>
            </a:r>
            <a:br/>
            <a:r>
              <a:t>Cum ceri pâine și poveți</a:t>
            </a:r>
            <a:br/>
            <a:r>
              <a:t>Mamei tale pe pământ.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Singur să te rogi</a:t>
            </a:r>
            <a:br/>
            <a:r>
              <a:t>Drag copil mereu.</a:t>
            </a:r>
            <a:br/>
            <a:r>
              <a:t>Spune-așa cum știi</a:t>
            </a:r>
            <a:br/>
            <a:r>
              <a:t>Tot lui Dumnezeu.</a:t>
            </a:r>
            <a:br/>
            <a:r>
              <a:t>Nu numai bunica,</a:t>
            </a:r>
            <a:br/>
            <a:r>
              <a:t>Nu numai mămica,</a:t>
            </a:r>
            <a:br/>
            <a:r>
              <a:t>Nalțe pentru tine</a:t>
            </a:r>
            <a:br/>
            <a:r>
              <a:t>Rugă în suspine.</a:t>
            </a:r>
            <a:br/>
            <a:r>
              <a:t>Ci tu-ntâi să spui</a:t>
            </a:r>
            <a:br/>
            <a:r>
              <a:t>Rugă Domnului.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Rugăciunea-i firul sfânt</a:t>
            </a:r>
            <a:br/>
            <a:r>
              <a:t>Care leagă necurmat</a:t>
            </a:r>
            <a:br/>
            <a:r>
              <a:t>Pe cei mici și mari deplin</a:t>
            </a:r>
            <a:br/>
            <a:r>
              <a:t>De Cerescul împărat.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Cere-I Domnului să-ți dea</a:t>
            </a:r>
            <a:br/>
            <a:r>
              <a:t>Foc în inimă și-n gând</a:t>
            </a:r>
            <a:br/>
            <a:r>
              <a:t>Să-nveți singur să te rogi</a:t>
            </a:r>
            <a:br/>
            <a:r>
              <a:t>Pentru toate, Lui, oricând.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