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Schimbă-mi inima,</a:t>
            </a:r>
            <a:br/>
            <a:r>
              <a:t>Fă-mă mai curat</a:t>
            </a:r>
            <a:br/>
            <a:r>
              <a:t>Mai real, mai sfânt,</a:t>
            </a:r>
            <a:br/>
            <a:r>
              <a:t>Mai adevarat.</a:t>
            </a:r>
            <a:br/>
            <a:r>
              <a:t>Tu ești olarul,</a:t>
            </a:r>
            <a:br/>
            <a:r>
              <a:t>Iar eu lutul:</a:t>
            </a:r>
            <a:br/>
            <a:r>
              <a:t>Fă-mă să semăn</a:t>
            </a:r>
            <a:br/>
            <a:r>
              <a:t>Doamne cu Tine!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