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Se cuvine să Te laud Domnul meu</a:t>
            </a:r>
            <a:br/>
            <a:r>
              <a:t>Se cuvine să Te laud tot mereu.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/: Sunt dator și se cuvine</a:t>
            </a:r>
            <a:br/>
            <a:r>
              <a:t>Cine altul decât Tine</a:t>
            </a:r>
            <a:br/>
            <a:r>
              <a:t>M-a iubit și mă iubește tot mereu.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Zi de zi vreau să Te laud Domnul meu</a:t>
            </a:r>
            <a:br/>
            <a:r>
              <a:t>Zi de zi vreau să Te laud tot mereu.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 tot timpul să Te laud Domnul meu</a:t>
            </a:r>
            <a:br/>
            <a:r>
              <a:t>În tot locul să Te laud tot mereu.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Se cuvine să Te laud Domnul meu</a:t>
            </a:r>
            <a:br/>
            <a:r>
              <a:t>Sunt dator ca să Te laud tot mereu.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