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Sfânt locaș, tainic locaș</a:t>
            </a:r>
            <a:br/>
            <a:r>
              <a:t>Totul doarme în oraș</a:t>
            </a:r>
            <a:br/>
            <a:r>
              <a:t>Doar în staul, în iesle privind</a:t>
            </a:r>
            <a:br/>
            <a:r>
              <a:t>Stau Maria și Iosif slăvind</a:t>
            </a:r>
            <a:br/>
            <a:r>
              <a:t>/: Pruncul Sfânt preamărind.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Vin ușor îngerii-n zbor</a:t>
            </a:r>
            <a:br/>
            <a:r>
              <a:t>Blând grăind păstorilor</a:t>
            </a:r>
            <a:br/>
            <a:r>
              <a:t>Vestea bună răsună în cor</a:t>
            </a:r>
            <a:br/>
            <a:r>
              <a:t>S-a născut azi un Mântuitor</a:t>
            </a:r>
            <a:br/>
            <a:r>
              <a:t>/: Pace-n veci tuturor.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Laudă-Ți dăm, toți Te cântăm</a:t>
            </a:r>
            <a:br/>
            <a:r>
              <a:t>Și 'nainte-Ți ne plecăm</a:t>
            </a:r>
            <a:br/>
            <a:r>
              <a:t>Căci în Tine noi azi am primit</a:t>
            </a:r>
            <a:br/>
            <a:r>
              <a:t>Pe Mesia de veacuri dorit</a:t>
            </a:r>
            <a:br/>
            <a:r>
              <a:t>/: Fii în veci preamărit.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