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Singur pe cale când sunt</a:t>
            </a:r>
            <a:br/>
            <a:r>
              <a:t>Descurajat și trist</a:t>
            </a:r>
            <a:br/>
            <a:r>
              <a:t>Eu știu că-n cer am un Tată</a:t>
            </a:r>
            <a:br/>
            <a:r>
              <a:t>Ce nu m-a părăsit.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cânt în lumină și noapte</a:t>
            </a:r>
            <a:br/>
            <a:r>
              <a:t>Cu totul eu Lui m-am supus</a:t>
            </a:r>
            <a:br/>
            <a:r>
              <a:t>Eu nu pot să tac și voi spune</a:t>
            </a:r>
            <a:br/>
            <a:r>
              <a:t>Cum Domnul m-a condus.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Soare al dimineții</a:t>
            </a:r>
            <a:br/>
            <a:r>
              <a:t>Văd raza cum arunci</a:t>
            </a:r>
            <a:br/>
            <a:r>
              <a:t>Și-atunci mă simt de Tatăl</a:t>
            </a:r>
            <a:br/>
            <a:r>
              <a:t>Condus spre taine-adânci.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Strălucitoare zile</a:t>
            </a:r>
            <a:br/>
            <a:r>
              <a:t>În veci eu voi avea</a:t>
            </a:r>
            <a:br/>
            <a:r>
              <a:t>Când Tatăl mă va duce</a:t>
            </a:r>
            <a:br/>
            <a:r>
              <a:t>Sus în patria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