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Slavă-n veci lui Isus, slavă și mărire!</a:t>
            </a:r>
            <a:br/>
            <a:r>
              <a:t>El a biruit și ne-a mântuit</a:t>
            </a:r>
            <a:br/>
            <a:r>
              <a:t>Prin moartea pe cruce.</a:t>
            </a:r>
            <a:br/>
            <a:r>
              <a:t>Astăzi sunt salvat, de păcat iertat;</a:t>
            </a:r>
            <a:br/>
            <a:r>
              <a:t>Eu îi voi cânta și-l voi lăuda</a:t>
            </a:r>
            <a:br/>
            <a:r>
              <a:t>Toată viața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pentru mine a suferit</a:t>
            </a:r>
            <a:br/>
            <a:r>
              <a:t>Pe lemnul crucii când s-a jertfit</a:t>
            </a:r>
            <a:br/>
            <a:r>
              <a:t>Și astăzi sunt liber, salvat de păcat</a:t>
            </a:r>
            <a:br/>
            <a:r>
              <a:t>Și am mântuire căci El m-a salvat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