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Spală-mi Doamne gândul</a:t>
            </a:r>
            <a:br/>
            <a:r>
              <a:t>Spală-mi Doamne viața</a:t>
            </a:r>
            <a:br/>
            <a:r>
              <a:t>Vreau să fiu curat</a:t>
            </a:r>
            <a:br/>
            <a:r>
              <a:t>Și plăcut în fața Ta.</a:t>
            </a:r>
            <a:br/>
            <a:r>
              <a:t>Numai Tu urci zorii și împrăștii ceața,</a:t>
            </a:r>
            <a:br/>
            <a:r>
              <a:t>Numai Tu ești scutul și răsplata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Spală-mi Doamne gândul</a:t>
            </a:r>
            <a:br/>
            <a:r>
              <a:t>Spală-mi Doamne viața</a:t>
            </a:r>
            <a:br/>
            <a:r>
              <a:t>Și mă fă asemeni cu Tine mereu.</a:t>
            </a:r>
            <a:br/>
            <a:r>
              <a:t>Numai Tu urci zorii și împrăștii ceața,</a:t>
            </a:r>
            <a:br/>
            <a:r>
              <a:t>Numai Tu ești scutul și răsplata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Spală-mi Doamne gândul</a:t>
            </a:r>
            <a:br/>
            <a:r>
              <a:t>Spală-mi Doamne viața.</a:t>
            </a:r>
            <a:br/>
            <a:r>
              <a:t>Ia din mintea mea</a:t>
            </a:r>
            <a:br/>
            <a:r>
              <a:t>Orice gând al celui rău</a:t>
            </a:r>
            <a:br/>
            <a:r>
              <a:t>Fă să fiu ca Tine, să-Ți ascult povața</a:t>
            </a:r>
            <a:br/>
            <a:r>
              <a:t>Ca să pot privi mereu în ochii Tăi.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Spală-mi Doamne gândul</a:t>
            </a:r>
            <a:br/>
            <a:r>
              <a:t>Spală-mi Doamne viața.</a:t>
            </a:r>
            <a:br/>
            <a:r>
              <a:t>Când troiene reci fac</a:t>
            </a:r>
            <a:br/>
            <a:r>
              <a:t>Să-mi pară clipa grea.</a:t>
            </a:r>
            <a:br/>
            <a:r>
              <a:t>Adu primăvara și topește gheața</a:t>
            </a:r>
            <a:br/>
            <a:r>
              <a:t>Ca să merg mereu doar pe calea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