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Splendori divine lăsat-a</a:t>
            </a:r>
            <a:br/>
            <a:r>
              <a:t>Știind destinul Său</a:t>
            </a:r>
            <a:br/>
            <a:r>
              <a:t>Și pe crucea de pe Golgota</a:t>
            </a:r>
            <a:br/>
            <a:r>
              <a:t>Răstignit viața El Și-a dat.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 nu ne-ar iubi, marea s-ar usca,</a:t>
            </a:r>
            <a:br/>
            <a:r>
              <a:t>N-ar fi stele pe cer, păsări nu ar zbura</a:t>
            </a:r>
            <a:br/>
            <a:r>
              <a:t>De nu ne-ar iubi, marea s-ar usca,</a:t>
            </a:r>
            <a:br/>
            <a:r>
              <a:t>Am fi veșnic hoinari de nu ne-ar iubi.</a:t>
            </a:r>
            <a:br/>
            <a:r>
              <a:t>(Dar Isus ne-a iubit, pentru noi S-a jertfit)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Străin de Tatăl din ceruri</a:t>
            </a:r>
            <a:br/>
            <a:r>
              <a:t>Departe-am rătăcit,</a:t>
            </a:r>
            <a:br/>
            <a:r>
              <a:t>Dar Isus cu brațe deschise</a:t>
            </a:r>
            <a:br/>
            <a:r>
              <a:t>În casa Lui m-a primit.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