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Spre țara luminii eterne</a:t>
            </a:r>
            <a:br/>
            <a:r>
              <a:t>Noi azi călătorim.</a:t>
            </a:r>
            <a:br/>
            <a:r>
              <a:t>Pe drum suferinți ne așteaptă</a:t>
            </a:r>
            <a:br/>
            <a:r>
              <a:t>Dar noi le biruim.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Căci viața noastră e plină</a:t>
            </a:r>
            <a:br/>
            <a:r>
              <a:t>De cel mai mare har:</a:t>
            </a:r>
            <a:br/>
            <a:r>
              <a:t>Isus e izvor de lumină</a:t>
            </a:r>
            <a:br/>
            <a:r>
              <a:t>Și scump mărgăritar.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Iubirea Sa astăzi ne-așteaptă</a:t>
            </a:r>
            <a:br/>
            <a:r>
              <a:t>Prin lumea de dureri</a:t>
            </a:r>
            <a:br/>
            <a:r>
              <a:t>Și-n drumul spre țara cea dragă</a:t>
            </a:r>
            <a:br/>
            <a:r>
              <a:t>Noi azi călătorim.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Frumoasă, frumoasă e țara</a:t>
            </a:r>
            <a:br/>
            <a:r>
              <a:t>Ce El ne-a pregătit.</a:t>
            </a:r>
            <a:br/>
            <a:r>
              <a:t>Eternă va fi primăvara</a:t>
            </a:r>
            <a:br/>
            <a:r>
              <a:t>În cerul fericit.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De-aceea privirea se-ndreaptă</a:t>
            </a:r>
            <a:br/>
            <a:r>
              <a:t>Spre cerul luminos</a:t>
            </a:r>
            <a:br/>
            <a:r>
              <a:t>De unde cu drag Te-așteaptă</a:t>
            </a:r>
            <a:br/>
            <a:r>
              <a:t>Să vii, să vii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Căci viața noastră e plină</a:t>
            </a:r>
            <a:br/>
            <a:r>
              <a:t>De Tine al nostru har,</a:t>
            </a:r>
            <a:br/>
            <a:r>
              <a:t>De Tine izvor de lumină</a:t>
            </a:r>
            <a:br/>
            <a:r>
              <a:t>Și scump mărgăritar.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