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Spun unii oameni ca viața</a:t>
            </a:r>
            <a:br/>
            <a:r>
              <a:t>A apărut din nimic</a:t>
            </a:r>
            <a:br/>
            <a:r>
              <a:t>Întâmplător, din neant,</a:t>
            </a:r>
            <a:br/>
            <a:r>
              <a:t>Lumea s-a ivit;</a:t>
            </a:r>
            <a:br/>
            <a:r>
              <a:t>Eu însă știu adevărul</a:t>
            </a:r>
            <a:br/>
            <a:r>
              <a:t>Și vreau să-l spun tuturor:</a:t>
            </a:r>
            <a:br/>
            <a:r>
              <a:t>Tot ce există în Univers</a:t>
            </a:r>
            <a:br/>
            <a:r>
              <a:t>Are un Creator.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Nu, nu, nu, nu-i o-ntâmplare</a:t>
            </a:r>
            <a:br/>
            <a:r>
              <a:t>Nu, nu, nu, viața sub soare</a:t>
            </a:r>
            <a:br/>
            <a:r>
              <a:t>Nu, nu, nu, e mâna care</a:t>
            </a:r>
            <a:br/>
            <a:r>
              <a:t>Pe toate le-a făurit;</a:t>
            </a:r>
            <a:br/>
            <a:r>
              <a:t>Nu, nu, nu, nu din genune</a:t>
            </a:r>
            <a:br/>
            <a:r>
              <a:t>Nu, nu, nu, sunt toate pe lume,</a:t>
            </a:r>
            <a:br/>
            <a:r>
              <a:t>Nu, nu, nu, cu-nțelepciune</a:t>
            </a:r>
            <a:br/>
            <a:r>
              <a:t>Chiar Dumnezeu le-a zidit.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La început Creatorul</a:t>
            </a:r>
            <a:br/>
            <a:r>
              <a:t>Cer si pământ a făcut</a:t>
            </a:r>
            <a:br/>
            <a:r>
              <a:t>Și când a spus: „Să fie lumină!”,</a:t>
            </a:r>
            <a:br/>
            <a:r>
              <a:t>Lumina a apărut</a:t>
            </a:r>
            <a:br/>
            <a:r>
              <a:t>Soare și lună și stele,</a:t>
            </a:r>
            <a:br/>
            <a:r>
              <a:t>Păsări și ape și vânt,</a:t>
            </a:r>
            <a:br/>
            <a:r>
              <a:t>Ziua și noaptea au prins contur,</a:t>
            </a:r>
            <a:br/>
            <a:r>
              <a:t>La un singur cuvânt.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nu cunosc multe lucruri,</a:t>
            </a:r>
            <a:br/>
            <a:r>
              <a:t>Sunt încă mic și nu știu</a:t>
            </a:r>
            <a:br/>
            <a:r>
              <a:t>Însă mi-e clar că există</a:t>
            </a:r>
            <a:br/>
            <a:r>
              <a:t>Dumnezeu veșinc viu</a:t>
            </a:r>
            <a:br/>
            <a:r>
              <a:t>Și când privesc în oglindă</a:t>
            </a:r>
            <a:br/>
            <a:r>
              <a:t>Îi mulțumesc că și eu</a:t>
            </a:r>
            <a:br/>
            <a:r>
              <a:t>Am fost creat chiar de mâna Lui,</a:t>
            </a:r>
            <a:br/>
            <a:r>
              <a:t>După chipul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