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Stau și-Ți privesc ochii adânci</a:t>
            </a:r>
            <a:br/>
            <a:r>
              <a:t>Care m-au descătușat</a:t>
            </a:r>
            <a:br/>
            <a:r>
              <a:t>Când eram lovit de stânci</a:t>
            </a:r>
            <a:br/>
            <a:r>
              <a:t>Azi sunt o lacrimă de foc</a:t>
            </a:r>
            <a:br/>
            <a:r>
              <a:t>Care-a curs din ochiul Tău</a:t>
            </a:r>
            <a:br/>
            <a:r>
              <a:t>Te iubesc, Domnul meu!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Tu ești iubirea mea dintâi</a:t>
            </a:r>
            <a:br/>
            <a:r>
              <a:t>Primul pas mi l-ai schimbat</a:t>
            </a:r>
            <a:br/>
            <a:r>
              <a:t>Într-un zbor adevărat.</a:t>
            </a:r>
            <a:br/>
            <a:r>
              <a:t>Eu vreau să fiu în palma Ta</a:t>
            </a:r>
            <a:br/>
            <a:r>
              <a:t>Perla care-Ți va cânta:</a:t>
            </a:r>
            <a:br/>
            <a:r>
              <a:t>Te iubesc, Domnul meu!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Vreau flori de crin Tu să presari</a:t>
            </a:r>
            <a:br/>
            <a:r>
              <a:t>Peste inima-mi ce acum</a:t>
            </a:r>
            <a:br/>
            <a:r>
              <a:t>Ți-o dau cu iubire-n dar.</a:t>
            </a:r>
            <a:br/>
            <a:r>
              <a:t>Dragostea Ta ne-a unit,</a:t>
            </a:r>
            <a:br/>
            <a:r>
              <a:t>Azi sunt cel mai fericit.</a:t>
            </a:r>
            <a:br/>
            <a:r>
              <a:t>Te iubesc, Domnul meu!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Și când pe nori Tu vei veni</a:t>
            </a:r>
            <a:br/>
            <a:r>
              <a:t>Noaptea o vei birui</a:t>
            </a:r>
            <a:br/>
            <a:r>
              <a:t>Și voi fi-n veci steaua Ta</a:t>
            </a:r>
            <a:br/>
            <a:r>
              <a:t>Noi amândoi vom fi mereu</a:t>
            </a:r>
            <a:br/>
            <a:r>
              <a:t>Timpul nu va trece greu</a:t>
            </a:r>
            <a:br/>
            <a:r>
              <a:t>Te iubesc, Domnul meu!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Vin să Te rog ca să primești</a:t>
            </a:r>
            <a:br/>
            <a:r>
              <a:t>În gândurile cerești</a:t>
            </a:r>
            <a:br/>
            <a:r>
              <a:t>Și pe cel din fața mea</a:t>
            </a:r>
            <a:br/>
            <a:r>
              <a:t>Dacă odată Te-a hulit</a:t>
            </a:r>
            <a:br/>
            <a:r>
              <a:t>Vezi cât e de obosit</a:t>
            </a:r>
            <a:br/>
            <a:r>
              <a:t>Dă-i din dragostea 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Nu-l izgoni din harul Tău</a:t>
            </a:r>
            <a:br/>
            <a:r>
              <a:t>Umple-i inima mereu</a:t>
            </a:r>
            <a:br/>
            <a:r>
              <a:t>Cu credință-n Dumnezeu</a:t>
            </a:r>
            <a:br/>
            <a:r>
              <a:t>Și fă-l să poată spune-n veci</a:t>
            </a:r>
            <a:br/>
            <a:r>
              <a:t>Chiar când trec umbrele reci</a:t>
            </a:r>
            <a:br/>
            <a:r>
              <a:t>Te iubesc, Domnul meu!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