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Străin și călător prin lumea veche</a:t>
            </a:r>
            <a:br/>
            <a:r>
              <a:t>Întreb adeseori, o, Domnul meu</a:t>
            </a:r>
            <a:br/>
            <a:r>
              <a:t>Când voi gusta dorita Ta iubire</a:t>
            </a:r>
            <a:br/>
            <a:r>
              <a:t>Un zâmbet senin pe chipul Tău</a:t>
            </a:r>
            <a:br/>
            <a:r>
              <a:t>Așa de multă moarte și ocară</a:t>
            </a:r>
            <a:br/>
            <a:r>
              <a:t>O, Doamne vreau să zbor mai sus de cer</a:t>
            </a:r>
            <a:br/>
            <a:r>
              <a:t>Să fiu cu tine viața mea întreagă</a:t>
            </a:r>
            <a:br/>
            <a:r>
              <a:t>Să pot să înțeleg al Tău mister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Căci m-am născut să nu mor niciodată</a:t>
            </a:r>
            <a:br/>
            <a:r>
              <a:t>Cu Tine Doamne vreau să mă unesc</a:t>
            </a:r>
            <a:br/>
            <a:r>
              <a:t>Să port în mine veșnicia toată</a:t>
            </a:r>
            <a:br/>
            <a:r>
              <a:t>Și-ngenuncheat să-Ți spun că Te iubesc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Mai sus de stele Domnul meu cu Tine</a:t>
            </a:r>
            <a:br/>
            <a:r>
              <a:t>Voi colinda întreaga lume a Ta</a:t>
            </a:r>
            <a:br/>
            <a:r>
              <a:t>Și lacrima și dorul va apune</a:t>
            </a:r>
            <a:br/>
            <a:r>
              <a:t>Vor fi cuprinse de iubirea Ta</a:t>
            </a:r>
            <a:br/>
            <a:r>
              <a:t>Aripi de speranță am în Tine</a:t>
            </a:r>
            <a:br/>
            <a:r>
              <a:t>Atunci când drumul este greu</a:t>
            </a:r>
            <a:br/>
            <a:r>
              <a:t>Orice-ar veni viața mea e-n Tine</a:t>
            </a:r>
            <a:br/>
            <a:r>
              <a:t>Ai înviat și Tu, voi învia și 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