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Suflă vântul contra noastră</a:t>
            </a:r>
            <a:br/>
            <a:r>
              <a:t>Suflă nencetat</a:t>
            </a:r>
            <a:br/>
            <a:r>
              <a:t>Să ne-ntoarcă de pe drumul</a:t>
            </a:r>
            <a:br/>
            <a:r>
              <a:t>Cel adevărat.</a:t>
            </a:r>
            <a:br/>
            <a:r>
              <a:t>/: Să ne ducă iar spre moarte</a:t>
            </a:r>
            <a:br/>
            <a:r>
              <a:t>Și spre Iad 'napoi.</a:t>
            </a:r>
            <a:br/>
            <a:r>
              <a:t>Te rugăm Isuse Doamne</a:t>
            </a:r>
            <a:br/>
            <a:r>
              <a:t>Fii mereu cu noi.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Vino-n luntrea vieții noastre</a:t>
            </a:r>
            <a:br/>
            <a:r>
              <a:t>Stai la cârma ei</a:t>
            </a:r>
            <a:br/>
            <a:r>
              <a:t>Și condu-ne Tu cu bine</a:t>
            </a:r>
            <a:br/>
            <a:r>
              <a:t>Printre norii grei.</a:t>
            </a:r>
            <a:br/>
            <a:r>
              <a:t>/: Ni vrem să oprești furtuna</a:t>
            </a:r>
            <a:br/>
            <a:r>
              <a:t>Care s-a pornit</a:t>
            </a:r>
            <a:br/>
            <a:r>
              <a:t>Dar rămâi la cârma noastră</a:t>
            </a:r>
            <a:br/>
            <a:r>
              <a:t>Până la sfârțit. :/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Printre valurile grele</a:t>
            </a:r>
            <a:br/>
            <a:r>
              <a:t>Să ne porți mereu</a:t>
            </a:r>
            <a:br/>
            <a:r>
              <a:t>Întreptar avem povețe</a:t>
            </a:r>
            <a:br/>
            <a:r>
              <a:t>Din Cuvântul Tău.</a:t>
            </a:r>
            <a:br/>
            <a:r>
              <a:t>/: Să ajungem toți cu bine</a:t>
            </a:r>
            <a:br/>
            <a:r>
              <a:t>Isuse iubit</a:t>
            </a:r>
            <a:br/>
            <a:r>
              <a:t>Sus la țărmul fericirii</a:t>
            </a:r>
            <a:br/>
            <a:r>
              <a:t>Ce ne-ai pregătit. :/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