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Sufletul meu Îl laudă pe Domnul</a:t>
            </a:r>
            <a:br/>
            <a:r>
              <a:t>În orice zi la bine și la greu</a:t>
            </a:r>
            <a:br/>
            <a:r>
              <a:t>Privesc spre cer cu inima voioasă</a:t>
            </a:r>
            <a:br/>
            <a:r>
              <a:t>Pentru că L-am primit pe Domnul meu.</a:t>
            </a:r>
            <a:br/>
            <a:r>
              <a:t>Sufletul meu Îl laudă pe Domnul</a:t>
            </a:r>
            <a:br/>
            <a:r>
              <a:t>Eu îmi zidesc credința-n Domnul meu</a:t>
            </a:r>
            <a:br/>
            <a:r>
              <a:t>Născut din nou am pace în inimă</a:t>
            </a:r>
            <a:br/>
            <a:r>
              <a:t>Am harul sfânt și-s fericit mereu.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te întrista când viața ta e grea</a:t>
            </a:r>
            <a:br/>
            <a:r>
              <a:t>Dumnezeu are grijă și de tine</a:t>
            </a:r>
            <a:br/>
            <a:r>
              <a:t>El este cu noi, El ne scapă din nevoi</a:t>
            </a:r>
            <a:br/>
            <a:r>
              <a:t>Zi de zi, El ne poartă-n brațul Său.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Sufletul meu Îl laudă pe Domnul</a:t>
            </a:r>
            <a:br/>
            <a:r>
              <a:t>Inima mea e plină de Hristos</a:t>
            </a:r>
            <a:br/>
            <a:r>
              <a:t>Și viața mea e binecuvâtată</a:t>
            </a:r>
            <a:br/>
            <a:r>
              <a:t>Cinstesc pe Domnul și sunt bucuros</a:t>
            </a:r>
            <a:br/>
            <a:r>
              <a:t>Prin rugăciune-mi întăresc credința</a:t>
            </a:r>
            <a:br/>
            <a:r>
              <a:t>În Tatăl, Fiul și în Duhul Sfânt</a:t>
            </a:r>
            <a:br/>
            <a:r>
              <a:t>Și viața mea e binecuvântată</a:t>
            </a:r>
            <a:br/>
            <a:r>
              <a:t>De când mă-ncred în Tatăl, în Cuvânt.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