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Sunt mântuit (prin jertfa Lui)</a:t>
            </a:r>
            <a:br/>
            <a:r>
              <a:t>Prin jertfa Lui (sunt mântuit) :/</a:t>
            </a:r>
            <a:br/>
            <a:r>
              <a:t>Sunt mântuit prin jertfa Lui</a:t>
            </a:r>
            <a:br/>
            <a:r>
              <a:t>Și, bucuros, o spun oricui</a:t>
            </a:r>
            <a:br/>
            <a:r>
              <a:t>Sângele Lui m-a curățit,</a:t>
            </a:r>
            <a:br/>
            <a:r>
              <a:t>Sunt mântuit (sunt mântuit).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Isus e-al meu, (mi-e Salvator)</a:t>
            </a:r>
            <a:br/>
            <a:r>
              <a:t>Mi-e Salvator. (Isus e-al meu) :/</a:t>
            </a:r>
            <a:br/>
            <a:r>
              <a:t>Isus e-al meu, mi-e Salvator</a:t>
            </a:r>
            <a:br/>
            <a:r>
              <a:t>Cu viața mea Îi sunt dator,</a:t>
            </a:r>
            <a:br/>
            <a:r>
              <a:t>Sângele Lui m-a curățit, sunt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 El vine iar (din cer la noi)</a:t>
            </a:r>
            <a:br/>
            <a:r>
              <a:t>Din cer la noi (El vine iar) :/</a:t>
            </a:r>
            <a:br/>
            <a:r>
              <a:t>El vine iar din cer la noi</a:t>
            </a:r>
            <a:br/>
            <a:r>
              <a:t>Cu fericirea lumii noi</a:t>
            </a:r>
            <a:br/>
            <a:r>
              <a:t>Sângele Lui m-a curățit, sunt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