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străjerul care strigă,</a:t>
            </a:r>
            <a:br/>
            <a:r>
              <a:t>Glasul meu răsună astăzi pentru toți:</a:t>
            </a:r>
            <a:br/>
            <a:r>
              <a:t>S-aveți candela aprinsă</a:t>
            </a:r>
            <a:br/>
            <a:r>
              <a:t>Și talanții-acuma să vi-i pregătiți.</a:t>
            </a:r>
            <a:br/>
            <a:r>
              <a:t>Nu mai este mult din noapte</a:t>
            </a:r>
            <a:br/>
            <a:r>
              <a:t>Și luceafărul pe cer va răsări.</a:t>
            </a:r>
            <a:br/>
            <a:r>
              <a:t>Strig acum întâia oară</a:t>
            </a:r>
            <a:br/>
            <a:r>
              <a:t>Ascultați-mă, din somn să vă treziți.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Vine Domnul, vine iară,</a:t>
            </a:r>
            <a:br/>
            <a:r>
              <a:t>Vine iar Acela ce ne-a mântuit.</a:t>
            </a:r>
            <a:br/>
            <a:r>
              <a:t>Vine Domnul, vine iară,</a:t>
            </a:r>
            <a:br/>
            <a:r>
              <a:t>Să ne ia și să ne ducă sus în cer.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Glasul meu răsună-n noapte,</a:t>
            </a:r>
            <a:br/>
            <a:r>
              <a:t>Să-l audă, vreau, creștinii, peste tot.</a:t>
            </a:r>
            <a:br/>
            <a:r>
              <a:t>Iată, Împăratul vine,</a:t>
            </a:r>
            <a:br/>
            <a:r>
              <a:t>Pașii Lui se-aud mai clar în depărtări.</a:t>
            </a:r>
            <a:br/>
            <a:r>
              <a:t>Lasă lumea și păcatul,</a:t>
            </a:r>
            <a:br/>
            <a:r>
              <a:t>In curat să fie haina ce o porți.</a:t>
            </a:r>
            <a:br/>
            <a:r>
              <a:t>Strig acum a doua oară</a:t>
            </a:r>
            <a:br/>
            <a:r>
              <a:t>Ascultați-mă, din somn să vă treziți.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Vine Domnul, vine iară,</a:t>
            </a:r>
            <a:br/>
            <a:r>
              <a:t>Vine iar Acela ce ne-a mântuit.</a:t>
            </a:r>
            <a:br/>
            <a:r>
              <a:t>Vine Domnul, vine iară,</a:t>
            </a:r>
            <a:br/>
            <a:r>
              <a:t>Să ne ia și să ne ducă sus în cer.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