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un pribeag fără de țară</a:t>
            </a:r>
            <a:br/>
            <a:r>
              <a:t>Rătăcitor prin lung pustiu,</a:t>
            </a:r>
            <a:br/>
            <a:r>
              <a:t>Dar am în ceruri o comoară</a:t>
            </a:r>
            <a:br/>
            <a:r>
              <a:t>Și țara mea e-n veșnicii.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 să-L văd pe Domnul</a:t>
            </a:r>
            <a:br/>
            <a:r>
              <a:t>Să nu mai fiu un pelerin</a:t>
            </a:r>
            <a:br/>
            <a:r>
              <a:t>Căci după ce-am să trec Iordanul,</a:t>
            </a:r>
            <a:br/>
            <a:r>
              <a:t>Se va sfârși cu-al meu suspin.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Voi lepăda a mea povară</a:t>
            </a:r>
            <a:br/>
            <a:r>
              <a:t>Eliberat de crucea grea,</a:t>
            </a:r>
            <a:br/>
            <a:r>
              <a:t>Nădejdea mea nu o să moară</a:t>
            </a:r>
            <a:br/>
            <a:r>
              <a:t>Și voi intra-n odihna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 să-L văd pe Domnul</a:t>
            </a:r>
            <a:br/>
            <a:r>
              <a:t>Să nu mai fiu un pelerin</a:t>
            </a:r>
            <a:br/>
            <a:r>
              <a:t>Căci după ce-am să trec Iordanul,</a:t>
            </a:r>
            <a:br/>
            <a:r>
              <a:t>Se va sfârși cu-al meu suspin.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vezi ce grea e-naintarea,</a:t>
            </a:r>
            <a:br/>
            <a:r>
              <a:t>Mă lupt să biruiesc mereu.</a:t>
            </a:r>
            <a:br/>
            <a:r>
              <a:t>Un dor nespus mă cheamă-acasă,</a:t>
            </a:r>
            <a:br/>
            <a:r>
              <a:t>E dorul după Dumnezeu.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 să-L văd pe Domnul</a:t>
            </a:r>
            <a:br/>
            <a:r>
              <a:t>Să nu mai fiu un pelerin</a:t>
            </a:r>
            <a:br/>
            <a:r>
              <a:t>Căci după ce-am să trec Iordanul,</a:t>
            </a:r>
            <a:br/>
            <a:r>
              <a:t>Se va sfârși cu-al meu suspin.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Și-mi voi parcurge calea toată</a:t>
            </a:r>
            <a:br/>
            <a:r>
              <a:t>Și voi ajunge-al meu sfârșit</a:t>
            </a:r>
            <a:br/>
            <a:r>
              <a:t>Primit voi fi cu bucurie</a:t>
            </a:r>
            <a:br/>
            <a:r>
              <a:t>Acasă când voi fi sosit.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Mă-ndrept spre cer să-L văd pe Domnul</a:t>
            </a:r>
            <a:br/>
            <a:r>
              <a:t>Să nu mai fiu un pelerin</a:t>
            </a:r>
            <a:br/>
            <a:r>
              <a:t>Căci după ce-am să trec Iordanul,</a:t>
            </a:r>
            <a:br/>
            <a:r>
              <a:t>Se va sfârși cu-al meu suspin.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