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 zilele din urmă,</a:t>
            </a:r>
            <a:br/>
            <a:r>
              <a:t>Când mulți au adormit</a:t>
            </a:r>
            <a:br/>
            <a:r>
              <a:t>Uleiul din candelă de mult li s-a sfârșit</a:t>
            </a:r>
            <a:br/>
            <a:r>
              <a:t>E greu să se mai roage, și să aștepte-i greu</a:t>
            </a:r>
            <a:br/>
            <a:r>
              <a:t>O, Tată, umple-mi viața</a:t>
            </a:r>
            <a:br/>
            <a:r>
              <a:t>Cu untdelemnul Tău!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Umple-mi viața, o, Isuse,</a:t>
            </a:r>
            <a:br/>
            <a:r>
              <a:t>Cu parfumul Tău cel sfânt</a:t>
            </a:r>
            <a:br/>
            <a:r>
              <a:t>Ca atunci la revenire</a:t>
            </a:r>
            <a:br/>
            <a:r>
              <a:t>Să fiu plin de Duhul Sfânt!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Iubirea-i o povară</a:t>
            </a:r>
            <a:br/>
            <a:r>
              <a:t>Ce mulți n-o pot purta</a:t>
            </a:r>
            <a:br/>
            <a:r>
              <a:t>Puțini mai sunt creștinii ce calcă-n urma Ta</a:t>
            </a:r>
            <a:br/>
            <a:r>
              <a:t>Sunt mulți ce-și lasă viața condusă de cel rău</a:t>
            </a:r>
            <a:br/>
            <a:r>
              <a:t>O, Tată, umple-mi viața</a:t>
            </a:r>
            <a:br/>
            <a:r>
              <a:t>De untdelemnul Tău!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Vedem cum se-mplinește</a:t>
            </a:r>
            <a:br/>
            <a:r>
              <a:t>Cuvântul Tău cel sfânt</a:t>
            </a:r>
            <a:br/>
            <a:r>
              <a:t>Păcatul se-nmulțește mereu pe-acest pământ</a:t>
            </a:r>
            <a:br/>
            <a:r>
              <a:t>Dar fă ca noi, o, Doamne, Tot mai uniți să fim</a:t>
            </a:r>
            <a:br/>
            <a:r>
              <a:t>Tu să ne umplii viața,</a:t>
            </a:r>
            <a:br/>
            <a:r>
              <a:t>Iar noi să Te slujim!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