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Toate darurile de-aș avea</a:t>
            </a:r>
            <a:br/>
            <a:r>
              <a:t>Să vorbesc în limbi, char munții să mut</a:t>
            </a:r>
            <a:br/>
            <a:r>
              <a:t>Și averea s-o împart de-aș vrea</a:t>
            </a:r>
            <a:br/>
            <a:r>
              <a:t>Fără dragoste nimic nu sunt.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Urmăriți să aveți dragostea</a:t>
            </a:r>
            <a:br/>
            <a:r>
              <a:t>Toate pier, în veci rămâne ea</a:t>
            </a:r>
            <a:br/>
            <a:r>
              <a:t>Urmăriți să aveți dragostea</a:t>
            </a:r>
            <a:br/>
            <a:r>
              <a:t>Fără ea nu primiți cununa.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Răbdătoare dragostea este</a:t>
            </a:r>
            <a:br/>
            <a:r>
              <a:t>Bunătate revarsă din plin</a:t>
            </a:r>
            <a:br/>
            <a:r>
              <a:t>Ea iubește și iartă toate</a:t>
            </a:r>
            <a:br/>
            <a:r>
              <a:t>Ea ne duce-n viața veșnică.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Mai rămân doar trei, sunt acestea:</a:t>
            </a:r>
            <a:br/>
            <a:r>
              <a:t>Credința, nădejdea, dragostea</a:t>
            </a:r>
            <a:br/>
            <a:r>
              <a:t>Dar mai mare dintre acestea</a:t>
            </a:r>
            <a:br/>
            <a:r>
              <a:t>Este și rămâne dragostea.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