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Toate poverile mele-au căzut</a:t>
            </a:r>
            <a:br/>
            <a:r>
              <a:t>Rostogolindu-se, rostogolindu-se.</a:t>
            </a:r>
            <a:br/>
            <a:r>
              <a:t>Toate poverile mele-au căzut</a:t>
            </a:r>
            <a:br/>
            <a:r>
              <a:t>La crucea lui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un torent bucuria-țâșnit</a:t>
            </a:r>
            <a:br/>
            <a:r>
              <a:t>Din inima mea, din inima mea</a:t>
            </a:r>
            <a:br/>
            <a:r>
              <a:t>Ca un torent bucuria-țâșnit</a:t>
            </a:r>
            <a:br/>
            <a:r>
              <a:t>La crucea lui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Pacea inundă azi inima mea</a:t>
            </a:r>
            <a:br/>
            <a:r>
              <a:t>Inima mea, inima mea</a:t>
            </a:r>
            <a:br/>
            <a:r>
              <a:t>Pacea inundă azi inima mea</a:t>
            </a:r>
            <a:br/>
            <a:r>
              <a:t>La crucea lui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