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Totu-i pregătit</a:t>
            </a:r>
            <a:br/>
            <a:r>
              <a:t>În casa de sus. (x3)</a:t>
            </a:r>
            <a:br/>
            <a:r>
              <a:t>Totu-i pregătit în casa de sus,</a:t>
            </a:r>
            <a:br/>
            <a:r>
              <a:t>unde e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Calea e Isus</a:t>
            </a:r>
            <a:br/>
            <a:r>
              <a:t>Spre casa de sus. (x3)</a:t>
            </a:r>
            <a:br/>
            <a:r>
              <a:t>Calea e Isus spre casa de sus,</a:t>
            </a:r>
            <a:br/>
            <a:r>
              <a:t>unde e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N-ai vrea Tu să mergi</a:t>
            </a:r>
            <a:br/>
            <a:r>
              <a:t>În casa de sus? (x3)</a:t>
            </a:r>
            <a:br/>
            <a:r>
              <a:t>N-ai vrea Tu să mergi în casa de sus,</a:t>
            </a:r>
            <a:br/>
            <a:r>
              <a:t>unde 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voi întâlni</a:t>
            </a:r>
            <a:br/>
            <a:r>
              <a:t>În casa de sus? (x3)</a:t>
            </a:r>
            <a:br/>
            <a:r>
              <a:t>Te voi întâlni în casa de sus,</a:t>
            </a:r>
            <a:br/>
            <a:r>
              <a:t>unde e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