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Un înger din cer veni la păstori</a:t>
            </a:r>
            <a:br/>
            <a:r>
              <a:t>Le spuse cu glas blând: „Să nu vă temeți!”</a:t>
            </a:r>
            <a:br/>
            <a:r>
              <a:t>Azi în ieslea din Betleem</a:t>
            </a:r>
            <a:br/>
            <a:r>
              <a:t>Cel din vecie-a luat chip de 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S-a născut Cel făr' de-nceput</a:t>
            </a:r>
            <a:br/>
            <a:r>
              <a:t>Din iubire la noi a venit.</a:t>
            </a:r>
            <a:br/>
            <a:r>
              <a:t>Veniți dar la iesle</a:t>
            </a:r>
            <a:br/>
            <a:r>
              <a:t>Să ne închinăm,</a:t>
            </a:r>
            <a:br/>
            <a:r>
              <a:t>Inima în dar să-I dăm.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grabă s-au dus găsind pe Isus,</a:t>
            </a:r>
            <a:br/>
            <a:r>
              <a:t>Un prunc înfășurat și culcat într-o iesle.</a:t>
            </a:r>
            <a:br/>
            <a:r>
              <a:t>S-au închinat și-au mărturisit</a:t>
            </a:r>
            <a:br/>
            <a:r>
              <a:t>Ce le-a spus îngerul despre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