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Va veni o zi în care toți aleșii Domnului</a:t>
            </a:r>
            <a:br/>
            <a:r>
              <a:t>Vor cânta un imn de slavă Mielului.</a:t>
            </a:r>
            <a:br/>
            <a:r>
              <a:t>Ziua aceea nu-i departe, pregătiți-vă acum</a:t>
            </a:r>
            <a:br/>
            <a:r>
              <a:t>Nu uitați că ziua aceea e pe drum.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Ce minune va fi când Domnul va veni</a:t>
            </a:r>
            <a:br/>
            <a:r>
              <a:t>Toți aleșii Domnului cu El vom fi.</a:t>
            </a:r>
            <a:br/>
            <a:r>
              <a:t>Vei fi și tu acol' la masa Domnului,</a:t>
            </a:r>
            <a:br/>
            <a:r>
              <a:t>Pregătește-te căci ziua e pe drum.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După toată alergarea fericit vei fi și tu,</a:t>
            </a:r>
            <a:br/>
            <a:r>
              <a:t>Vei primi cununa slavei Lui Isus.</a:t>
            </a:r>
            <a:br/>
            <a:r>
              <a:t>Pregătește-te acuma până încă mai e har,</a:t>
            </a:r>
            <a:br/>
            <a:r>
              <a:t>Nu lăsa să treacă timpul în zadar.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Pregătit fii pentru ceruri, pentru acea mare zi</a:t>
            </a:r>
            <a:br/>
            <a:r>
              <a:t>Când Isus pe nori, cu slavă va veni.</a:t>
            </a:r>
            <a:br/>
            <a:r>
              <a:t>Să fii gata de plecare, oricând să fii pregătit</a:t>
            </a:r>
            <a:br/>
            <a:r>
              <a:t>Căci ce-a promis El va face negreșit.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