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Veniți să Îi mulțumim</a:t>
            </a:r>
            <a:br/>
            <a:r>
              <a:t>Veniți să Îl preamărim</a:t>
            </a:r>
            <a:br/>
            <a:r>
              <a:t>Pe El atotputernic</a:t>
            </a:r>
            <a:br/>
            <a:r>
              <a:t>Dumnezeu, minunat.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Când sunt slab, El e tare</a:t>
            </a:r>
            <a:br/>
            <a:r>
              <a:t>Când sunt mic, El e mare zi de zi</a:t>
            </a:r>
            <a:br/>
            <a:r>
              <a:t>Prezența Lui o simt în viața mea</a:t>
            </a:r>
            <a:br/>
            <a:r>
              <a:t>De aceea acum să-I cântăm</a:t>
            </a:r>
            <a:br/>
            <a:r>
              <a:t>Numele să-I înălțăm.</a:t>
            </a:r>
            <a:br/>
            <a:r>
              <a:t>Pe Isus să-L preamărim cu toți</a:t>
            </a:r>
            <a:br/>
            <a:r>
              <a:t>Veniți!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