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Venind la regele iudeu,</a:t>
            </a:r>
            <a:br/>
            <a:r>
              <a:t>Isaia murmură cu jale</a:t>
            </a:r>
            <a:br/>
            <a:r>
              <a:t>Așa vorbește Dumnezeu:</a:t>
            </a:r>
            <a:br/>
            <a:r>
              <a:t>„Fă rânduială casei tale</a:t>
            </a:r>
            <a:br/>
            <a:r>
              <a:t>/: Căci vei fi dus din patul tău</a:t>
            </a:r>
            <a:br/>
            <a:r>
              <a:t>Către țărîna cea din vale.”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regele s-a-ntors plângând,</a:t>
            </a:r>
            <a:br/>
            <a:r>
              <a:t>Și-a zis cu fața la perete</a:t>
            </a:r>
            <a:br/>
            <a:r>
              <a:t>„Tu știi Stăpâne drept și sfânt</a:t>
            </a:r>
            <a:br/>
            <a:r>
              <a:t>Căci Tu mi-ai pus pe gând pecete</a:t>
            </a:r>
            <a:br/>
            <a:r>
              <a:t>/: Și am trăit curat și sfânt</a:t>
            </a:r>
            <a:br/>
            <a:r>
              <a:t>Și n-au fost patimi să mă-mbete.”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Văzând Stăpânul cel suprem</a:t>
            </a:r>
            <a:br/>
            <a:r>
              <a:t>Acele lacrime umile</a:t>
            </a:r>
            <a:br/>
            <a:r>
              <a:t>El care știe că suntem</a:t>
            </a:r>
            <a:br/>
            <a:r>
              <a:t>Doar umbre pale și fragile</a:t>
            </a:r>
            <a:br/>
            <a:r>
              <a:t>/: I-a prelungit al vieții ghem</a:t>
            </a:r>
            <a:br/>
            <a:r>
              <a:t>Cu cinsprezece ani de zile.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iată mult s-a bucurat</a:t>
            </a:r>
            <a:br/>
            <a:r>
              <a:t>De anii-aceștia, Ezechia.</a:t>
            </a:r>
            <a:br/>
            <a:r>
              <a:t>Strigați creștini în lung și-n lat</a:t>
            </a:r>
            <a:br/>
            <a:r>
              <a:t>Și dați de veste bucuria</a:t>
            </a:r>
            <a:br/>
            <a:r>
              <a:t>/: Căci iată nouă ni s-a dat</a:t>
            </a:r>
            <a:br/>
            <a:r>
              <a:t>Nu câțiva ani, ci veșnicia.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