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Vestea bună din cer îngerii au adus</a:t>
            </a:r>
            <a:br/>
            <a:r>
              <a:t>S-a născut al lumii Salvator</a:t>
            </a:r>
            <a:br/>
            <a:r>
              <a:t>Jos la oameni prin om Dumnezeu S-a coborât</a:t>
            </a:r>
            <a:br/>
            <a:r>
              <a:t>Să mântuiască tot ce-i pierdut.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S-a născut, în Betleem</a:t>
            </a:r>
            <a:br/>
            <a:r>
              <a:t>Mesia, Aleluia, Emanuel.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Îngerii preamăresc minunatul moment</a:t>
            </a:r>
            <a:br/>
            <a:r>
              <a:t>Căci salvarea prin El a venit</a:t>
            </a:r>
            <a:br/>
            <a:r>
              <a:t>Osanale în cer, pace jos pe pământ</a:t>
            </a:r>
            <a:br/>
            <a:r>
              <a:t>Între oameni plăcuți Domnului.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Magi, păstori au adus micului Prunc Isus</a:t>
            </a:r>
            <a:br/>
            <a:r>
              <a:t>Cinste daruri cântând bucuroși</a:t>
            </a:r>
            <a:br/>
            <a:r>
              <a:t>De aceea și noi vrem prin cânt să-L slăvim</a:t>
            </a:r>
            <a:br/>
            <a:r>
              <a:t>Pe Acela ce mult ne-a iubit.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