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 cânta Domnului din tot sufletul</a:t>
            </a:r>
            <a:br/>
            <a:r>
              <a:t>Și din toată inima voi cânta,</a:t>
            </a:r>
            <a:br/>
            <a:r>
              <a:t>Căci Domnul este Mare</a:t>
            </a:r>
            <a:br/>
            <a:r>
              <a:t>Ești fericirea mea, în orice zi</a:t>
            </a:r>
            <a:br/>
            <a:r>
              <a:t>Tu ești bucuria mea, voi cânta: Aleluia.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Tu îmi sprijinești dreptatea mea</a:t>
            </a:r>
            <a:br/>
            <a:r>
              <a:t>Și pricina mea Tu o asculți,</a:t>
            </a:r>
            <a:br/>
            <a:r>
              <a:t>Tu ești Judecător</a:t>
            </a:r>
            <a:br/>
            <a:r>
              <a:t>La vreme de necaz puterea Ta</a:t>
            </a:r>
            <a:br/>
            <a:r>
              <a:t>Se arată înaintea omului, Aleluia.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Cei care Te cunosc, știu că Tu ești drept</a:t>
            </a:r>
            <a:br/>
            <a:r>
              <a:t>Și judeci lumea cu dreptate și cu nepărtinire</a:t>
            </a:r>
            <a:br/>
            <a:r>
              <a:t>Pe cel rău nimicești și-i ștergi numele</a:t>
            </a:r>
            <a:br/>
            <a:r>
              <a:t>Cei care se-ncred în Tine biruiesc, Aleluia.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