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Vrednic ești Doamne :/</a:t>
            </a:r>
            <a:br/>
            <a:r>
              <a:t>Și Dumnezeul nostru</a:t>
            </a:r>
            <a:br/>
            <a:r>
              <a:t>Să primești</a:t>
            </a:r>
            <a:br/>
            <a:r>
              <a:t>/: Slava, cinstea și puterea :/</a:t>
            </a:r>
            <a:br/>
            <a:r>
              <a:t>Căci Tu ai făcut toate lucrurile</a:t>
            </a:r>
            <a:br/>
            <a:r>
              <a:t>Toate lucrurile-ai făcut</a:t>
            </a:r>
            <a:br/>
            <a:r>
              <a:t>Și prin voia Ta, voia Ta</a:t>
            </a:r>
            <a:br/>
            <a:r>
              <a:t>Stau ființă și au fost făcute.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