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(se cântă în canon)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Așa cum ni s-a profețit</a:t>
            </a:r>
            <a:br/>
            <a:r>
              <a:t>La noi Mesia a venit.</a:t>
            </a:r>
            <a:br/>
            <a:r>
              <a:t>/: Într-un staul s-a născut</a:t>
            </a:r>
            <a:br/>
            <a:r>
              <a:t>La Betleem.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