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Betania, Isus a fost chemat</a:t>
            </a:r>
            <a:br/>
            <a:r>
              <a:t>Căci prietenul Său Lazăr e bolnav,</a:t>
            </a:r>
            <a:br/>
            <a:r>
              <a:t>Dar Isus a mai rămas lângă Iordan</a:t>
            </a:r>
            <a:br/>
            <a:r>
              <a:t>Căci avea cu Lazăr un alt mare plan.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se apropie Isus, Isus,</a:t>
            </a:r>
            <a:br/>
            <a:r>
              <a:t>El vine cum a spus Isus, Isus!</a:t>
            </a:r>
            <a:br/>
            <a:r>
              <a:t>/: Chiar dacă crezi că-i prea târziu şi totu-i în zadar</a:t>
            </a:r>
            <a:br/>
            <a:r>
              <a:t>Domnul Isus poate schimba cenuşa ta în jar!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Lazăr a murit şi-acum e îngropat,</a:t>
            </a:r>
            <a:br/>
            <a:r>
              <a:t>Patru zile au trecut şi-atunci în sat</a:t>
            </a:r>
            <a:br/>
            <a:r>
              <a:t>Vine Isus, pentru oameni prea târziu,</a:t>
            </a:r>
            <a:br/>
            <a:r>
              <a:t>Dar pe Lazăr din mormânt îl cheamă viu.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Poate greul vieţii bate iar la geam</a:t>
            </a:r>
            <a:br/>
            <a:r>
              <a:t>Şi în gânduri te frămânţi cu-atât amar.</a:t>
            </a:r>
            <a:br/>
            <a:r>
              <a:t>Pe cărare nu vezi nici un ajutor,</a:t>
            </a:r>
            <a:br/>
            <a:r>
              <a:t>Licăririle nădejdii toate mor.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