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afară de Isus,</a:t>
            </a:r>
            <a:br/>
            <a:r>
              <a:t>Nu este fericire.</a:t>
            </a:r>
            <a:br/>
            <a:r>
              <a:t>N-aveţi loc în inimă</a:t>
            </a:r>
            <a:br/>
            <a:r>
              <a:t>Pentru Mântuitorul?</a:t>
            </a:r>
            <a:br/>
            <a:r>
              <a:t>El la uşa voastră stă,</a:t>
            </a:r>
            <a:br/>
            <a:r>
              <a:t>Pleacă şi Se-întoarce iar.</a:t>
            </a:r>
            <a:br/>
            <a:r>
              <a:t>N-aveţi loc pentru Isus,</a:t>
            </a:r>
            <a:br/>
            <a:r>
              <a:t>Mântuitorul vostru?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Spuneţi drept: n-aveţi voi loc?</a:t>
            </a:r>
            <a:br/>
            <a:r>
              <a:t>Spuneţi drept: n-aveţi voi loc?</a:t>
            </a:r>
            <a:br/>
            <a:r>
              <a:t>Pentru-al inimii-mpărat,</a:t>
            </a:r>
            <a:br/>
            <a:r>
              <a:t>Spuneţi drept: n-aveţi voi loc?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Pentru voi a suferit:</a:t>
            </a:r>
            <a:br/>
            <a:r>
              <a:t>Cât v-a iubit de mult El,</a:t>
            </a:r>
            <a:br/>
            <a:r>
              <a:t>Când, din greu, lupta-n genunchi,</a:t>
            </a:r>
            <a:br/>
            <a:r>
              <a:t>Chiar cu sudori de sânge!</a:t>
            </a:r>
            <a:br/>
            <a:r>
              <a:t>De pe crucea Lui de sus,</a:t>
            </a:r>
            <a:br/>
            <a:r>
              <a:t>N-auziţi un glas zicând:</a:t>
            </a:r>
            <a:br/>
            <a:r>
              <a:t>“O! sărmane păcătos,</a:t>
            </a:r>
            <a:br/>
            <a:r>
              <a:t>N-ai tu loc pentru Mine?”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Spuneţi drept: n-aveţi voi loc?</a:t>
            </a:r>
            <a:br/>
            <a:r>
              <a:t>Spuneţi drept: n-aveţi voi loc?</a:t>
            </a:r>
            <a:br/>
            <a:r>
              <a:t>Pentru-al inimii-mpărat,</a:t>
            </a:r>
            <a:br/>
            <a:r>
              <a:t>Spuneţi drept: n-aveţi voi loc?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Credeţi că pân’ la sfârşit</a:t>
            </a:r>
            <a:br/>
            <a:r>
              <a:t>Lumea cu-a ei plăcere</a:t>
            </a:r>
            <a:br/>
            <a:r>
              <a:t>Vă va mulţumi deplin?</a:t>
            </a:r>
            <a:br/>
            <a:r>
              <a:t>Nu ştiţi că totul trece?</a:t>
            </a:r>
            <a:br/>
            <a:r>
              <a:t>Câtă vreme mai puteţi,</a:t>
            </a:r>
            <a:br/>
            <a:r>
              <a:t>Ascultaţi duiosul glas</a:t>
            </a:r>
            <a:br/>
            <a:r>
              <a:t>Al Mântuitorului</a:t>
            </a:r>
            <a:br/>
            <a:r>
              <a:t>Şi degrab’ faceţi-I loc!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Spuneţi drept: n-aveţi voi loc?</a:t>
            </a:r>
            <a:br/>
            <a:r>
              <a:t>Spuneţi drept: n-aveţi voi loc?</a:t>
            </a:r>
            <a:br/>
            <a:r>
              <a:t>Pentru-al inimii-mpărat,</a:t>
            </a:r>
            <a:br/>
            <a:r>
              <a:t>Spuneţi drept: n-aveţi voi loc?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