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bunătatea Ta, ne-asculţi</a:t>
            </a:r>
            <a:br/>
            <a:r>
              <a:t>A noastră rugăciune,</a:t>
            </a:r>
            <a:br/>
            <a:r>
              <a:t>Şi inima ne-o uşurezi</a:t>
            </a:r>
            <a:br/>
            <a:r>
              <a:t>De orice-amărăciune;</a:t>
            </a:r>
            <a:br/>
            <a:r>
              <a:t>Ne-ntorci privirile mereu</a:t>
            </a:r>
            <a:br/>
            <a:r>
              <a:t>Spre Tine, sfinte Tată,</a:t>
            </a:r>
            <a:br/>
            <a:r>
              <a:t>/: Şi prin Cuvânt ne întăreşti</a:t>
            </a:r>
            <a:br/>
            <a:r>
              <a:t>De fiecare dată.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Nădejdea Tu ne-o-mprospătezi</a:t>
            </a:r>
            <a:br/>
            <a:r>
              <a:t>Când vezi că se-ofileşte,</a:t>
            </a:r>
            <a:br/>
            <a:r>
              <a:t>Şi nici o piedică pe drum</a:t>
            </a:r>
            <a:br/>
            <a:r>
              <a:t>Spre noi nu Te opreşte,</a:t>
            </a:r>
            <a:br/>
            <a:r>
              <a:t>Căci bunătatea Ta oricând</a:t>
            </a:r>
            <a:br/>
            <a:r>
              <a:t>Cu mult mai mult întrece,</a:t>
            </a:r>
            <a:br/>
            <a:r>
              <a:t>/: Căderea-n care-am fost târâţi</a:t>
            </a:r>
            <a:br/>
            <a:r>
              <a:t>Şi starea noastră rece.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pentru vecii nesfârşiţi</a:t>
            </a:r>
            <a:br/>
            <a:r>
              <a:t>Izvorul mântuirii,</a:t>
            </a:r>
            <a:br/>
            <a:r>
              <a:t>Şi peste noi mereu Ţi-ntinzi</a:t>
            </a:r>
            <a:br/>
            <a:r>
              <a:t>Veşmintele iubirii,</a:t>
            </a:r>
            <a:br/>
            <a:r>
              <a:t>În bunătatea Ta, răspunzi</a:t>
            </a:r>
            <a:br/>
            <a:r>
              <a:t>Cu-a harului comoară;</a:t>
            </a:r>
            <a:br/>
            <a:r>
              <a:t>/: Nicicând Tu nu ne depărtezi</a:t>
            </a:r>
            <a:br/>
            <a:r>
              <a:t>Şi nu ne scoţi afară.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