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cerul frumos de nespus,</a:t>
            </a:r>
            <a:br/>
            <a:r>
              <a:t>Pe vecie voi fi cu Isus.</a:t>
            </a:r>
            <a:br/>
            <a:r>
              <a:t>Acolo, Mielul înjunghiat</a:t>
            </a:r>
            <a:br/>
            <a:r>
              <a:t>Cu slavă va fi-ncununat.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cer, în cer,</a:t>
            </a:r>
            <a:br/>
            <a:r>
              <a:t>Pe veci eu voi fi cu Isus.</a:t>
            </a:r>
            <a:br/>
            <a:r>
              <a:t>Fericit, fericit,</a:t>
            </a:r>
            <a:br/>
            <a:r>
              <a:t>Fericit, în cer, eu voi fi cu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mei mult iubiţi credincioşi</a:t>
            </a:r>
            <a:br/>
            <a:r>
              <a:t>M-or primi lângă ei bucuroşi.</a:t>
            </a:r>
            <a:br/>
            <a:r>
              <a:t>Fericiţi împreună vom fi,</a:t>
            </a:r>
            <a:br/>
            <a:r>
              <a:t>Pe Isus cu drag vom privi.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cer, în cer,</a:t>
            </a:r>
            <a:br/>
            <a:r>
              <a:t>Pe veci eu voi fi cu Isus.</a:t>
            </a:r>
            <a:br/>
            <a:r>
              <a:t>Fericit, fericit,</a:t>
            </a:r>
            <a:br/>
            <a:r>
              <a:t>Fericit, în cer, eu voi fi cu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 vor fi fericiţi</a:t>
            </a:r>
            <a:br/>
            <a:r>
              <a:t>Sfinţii toţi de Isus proslăviţi,</a:t>
            </a:r>
            <a:br/>
            <a:r>
              <a:t>Bucuroşi împreună vom fi</a:t>
            </a:r>
            <a:br/>
            <a:r>
              <a:t>Pe Isus cu drag vom mări.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cer, în cer,</a:t>
            </a:r>
            <a:br/>
            <a:r>
              <a:t>Pe veci eu voi fi cu Isus.</a:t>
            </a:r>
            <a:br/>
            <a:r>
              <a:t>Fericit, fericit,</a:t>
            </a:r>
            <a:br/>
            <a:r>
              <a:t>Fericit, în cer, eu voi fi cu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coru-ngeresc ne-om uni,</a:t>
            </a:r>
            <a:br/>
            <a:r>
              <a:t>Pe Isus ne'ncetat vom mări;</a:t>
            </a:r>
            <a:br/>
            <a:r>
              <a:t>Vom cânta sângele-I minunat</a:t>
            </a:r>
            <a:br/>
            <a:r>
              <a:t>Şi marele har ce ne-a dat!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cer, în cer,</a:t>
            </a:r>
            <a:br/>
            <a:r>
              <a:t>Pe veci eu voi fi cu Isus.</a:t>
            </a:r>
            <a:br/>
            <a:r>
              <a:t>Fericit, fericit,</a:t>
            </a:r>
            <a:br/>
            <a:r>
              <a:t>Fericit, în cer, eu voi fi cu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