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fiecare dimineață (bis)</a:t>
            </a:r>
            <a:br/>
            <a:r>
              <a:t>Când râde cerul luminos,</a:t>
            </a:r>
            <a:br/>
            <a:r>
              <a:t>În fiecare zi din viață (bis)</a:t>
            </a:r>
            <a:br/>
            <a:r>
              <a:t>Sunt fericit că sunt al lui Hristos.</a:t>
            </a:r>
            <a:br/>
            <a:r>
              <a:t>Sunt fericit (bis)</a:t>
            </a:r>
            <a:br/>
            <a:r>
              <a:t>Sunt fericit că sunt al lui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fiecare zi senină (bis)</a:t>
            </a:r>
            <a:br/>
            <a:r>
              <a:t>Când mii de flori aduc prinos,</a:t>
            </a:r>
            <a:br/>
            <a:r>
              <a:t>Mi-e inima de cântec plină (bis)</a:t>
            </a:r>
            <a:br/>
            <a:r>
              <a:t>Și-s fericit că sunt al lui Hristos;</a:t>
            </a:r>
            <a:br/>
            <a:r>
              <a:t>Sunt fericit (bis)</a:t>
            </a:r>
            <a:br/>
            <a:r>
              <a:t>Sunt fericit că sunt al lui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fiecare clipă sfântă (bis)</a:t>
            </a:r>
            <a:br/>
            <a:r>
              <a:t>Plutind ca vântul mângâios,</a:t>
            </a:r>
            <a:br/>
            <a:r>
              <a:t>Întregul dor spre zări se-avântă (bis)</a:t>
            </a:r>
            <a:br/>
            <a:r>
              <a:t>Și-s fericit că sunt al lui Hristos;</a:t>
            </a:r>
            <a:br/>
            <a:r>
              <a:t>Sunt fericit (bis)</a:t>
            </a:r>
            <a:br/>
            <a:r>
              <a:t>Sunt fericit că sunt al lui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Căci, dacă anii vieţii zboară (bis)</a:t>
            </a:r>
            <a:br/>
            <a:r>
              <a:t>Și cer senin de-a pururi nu-i,</a:t>
            </a:r>
            <a:br/>
            <a:r>
              <a:t>Dar Domnul meu e-o primăvară, (bis)</a:t>
            </a:r>
            <a:br/>
            <a:r>
              <a:t>Cânt fericit: “Voi fi mereu al Lui.”</a:t>
            </a:r>
            <a:br/>
            <a:r>
              <a:t>Cânt fericit (bis)</a:t>
            </a:r>
            <a:br/>
            <a:r>
              <a:t>Cânt fericit: “Voi fi mereu al Lui.”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