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lumea aceasta toate-s trecătoare:</a:t>
            </a:r>
            <a:br/>
            <a:r>
              <a:t>Se duc într-una toate vor pieri.</a:t>
            </a:r>
            <a:br/>
            <a:r>
              <a:t>Şi lucruri ce-mi fac inima să doară,</a:t>
            </a:r>
            <a:br/>
            <a:r>
              <a:t>Colo-n cer sus vor fi doar amintiri.</a:t>
            </a:r>
            <a:br/>
            <a:r>
              <a:t>Dar pân-atunci voi lăuda pe Domnul</a:t>
            </a:r>
            <a:br/>
            <a:r>
              <a:t>Ruga mea spre El se va'nălţa,</a:t>
            </a:r>
            <a:br/>
            <a:r>
              <a:t>Până-n 'cea zi când în cer voi ajunge,</a:t>
            </a:r>
            <a:br/>
            <a:r>
              <a:t>În ziua când, Îl voi vedea.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lumea aceasta toate-s trecătoare:</a:t>
            </a:r>
            <a:br/>
            <a:r>
              <a:t>Durerile-s doar trepte spre mai sus,</a:t>
            </a:r>
            <a:br/>
            <a:r>
              <a:t>De-a lungul drumului ce mă conduce</a:t>
            </a:r>
            <a:br/>
            <a:r>
              <a:t>L-al meu Mântuitor iubit, Isus.</a:t>
            </a:r>
            <a:br/>
            <a:r>
              <a:t>Dar până atunci inima mea să cânte,</a:t>
            </a:r>
            <a:br/>
            <a:r>
              <a:t>Ruga mea spre El se va 'nălţa</a:t>
            </a:r>
            <a:br/>
            <a:r>
              <a:t>Până-n 'cea zi când în cer voi ajunge</a:t>
            </a:r>
            <a:br/>
            <a:r>
              <a:t>În ziua când mă vei chema.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lumea aceasta toate-s trecătoare:</a:t>
            </a:r>
            <a:br/>
            <a:r>
              <a:t>Necazul meu de azi va fi cândva,</a:t>
            </a:r>
            <a:br/>
            <a:r>
              <a:t>Cununa vieţii cea nepieritoare</a:t>
            </a:r>
            <a:br/>
            <a:r>
              <a:t>Ce Domnu-n ziua-aceea mi-o va da.</a:t>
            </a:r>
            <a:br/>
            <a:r>
              <a:t>Dar până atunci cu Domnul voi rămâne,</a:t>
            </a:r>
            <a:br/>
            <a:r>
              <a:t>Viaţa voi trăi-o-n înalţimi</a:t>
            </a:r>
            <a:br/>
            <a:r>
              <a:t>Până-n 'cea zi când în cer voi ajunge,</a:t>
            </a:r>
            <a:br/>
            <a:r>
              <a:t>În ziua când 'L-oi întâlni.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