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suferinţă, în dureri,</a:t>
            </a:r>
            <a:br/>
            <a:r>
              <a:t>În lipsuri şi în încercări,</a:t>
            </a:r>
            <a:br/>
            <a:r>
              <a:t>Când omul ţi-e-mpotrivitor,</a:t>
            </a:r>
            <a:br/>
            <a:r>
              <a:t>Când piere orice ajutor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Aleargă-ndată la Isus!</a:t>
            </a:r>
            <a:br/>
            <a:r>
              <a:t>În El, în haru-I cel de sus,</a:t>
            </a:r>
            <a:br/>
            <a:r>
              <a:t>Noi izbăviri şi noi puteri tu vei afla</a:t>
            </a:r>
            <a:br/>
            <a:r>
              <a:t>Dar, nici o clipă, nu uita</a:t>
            </a:r>
            <a:br/>
            <a:r>
              <a:t>A crede-n El şi-a-L asculta!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gânduri negre-au năpădit</a:t>
            </a:r>
            <a:br/>
            <a:r>
              <a:t>Şi inima ţi-au copleşit,</a:t>
            </a:r>
            <a:br/>
            <a:r>
              <a:t>Când sufletul, ca niciodat'</a:t>
            </a:r>
            <a:br/>
            <a:r>
              <a:t>De temeri mari e frământat,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Aleargă-ndată la Isus!</a:t>
            </a:r>
            <a:br/>
            <a:r>
              <a:t>În El, în haru-I cel de sus,</a:t>
            </a:r>
            <a:br/>
            <a:r>
              <a:t>Noi izbăviri şi noi puteri tu vei afla,</a:t>
            </a:r>
            <a:br/>
            <a:r>
              <a:t>Dar, nici o clipă, nu uita</a:t>
            </a:r>
            <a:br/>
            <a:r>
              <a:t>A crede-n El şi-a-L asculta!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când Satan te-a încolţit,</a:t>
            </a:r>
            <a:br/>
            <a:r>
              <a:t>Ispitele-i s-au înteţit,</a:t>
            </a:r>
            <a:br/>
            <a:r>
              <a:t>De vrei atunci şi tu să-nveţi</a:t>
            </a:r>
            <a:br/>
            <a:r>
              <a:t>Să-i stingi aprinsele-i săgeţi,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Aleargă-ndată la Isus!</a:t>
            </a:r>
            <a:br/>
            <a:r>
              <a:t>În El, în haru-I cel de sus,</a:t>
            </a:r>
            <a:br/>
            <a:r>
              <a:t>Noi izbăviri şi noi puteri tu vei afla,</a:t>
            </a:r>
            <a:br/>
            <a:r>
              <a:t>Dar, nici o clipă, nu uita</a:t>
            </a:r>
            <a:br/>
            <a:r>
              <a:t>A crede-n El şi-a-L asculta!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Greu după greu vei birui,</a:t>
            </a:r>
            <a:br/>
            <a:r>
              <a:t>În ceruri calea-ţi va sfârşi,</a:t>
            </a:r>
            <a:br/>
            <a:r>
              <a:t>Dar nu uita ca, pas cu pas,</a:t>
            </a:r>
            <a:br/>
            <a:r>
              <a:t>În orice vreme, ceas cu ceas,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S-alergi întruna la Isus!</a:t>
            </a:r>
            <a:br/>
            <a:r>
              <a:t>Căci El, în haru-I de nespus,</a:t>
            </a:r>
            <a:br/>
            <a:r>
              <a:t>Cu noi puteri și izbăviri te va-nzestra;</a:t>
            </a:r>
            <a:br/>
            <a:r>
              <a:t>Deci nici o clipă, nu uita</a:t>
            </a:r>
            <a:br/>
            <a:r>
              <a:t>A crede-n El și-a-L asculta!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