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umblarea mea prin lume</a:t>
            </a:r>
            <a:br/>
            <a:r>
              <a:t>În ispitele haine,</a:t>
            </a:r>
            <a:br/>
            <a:r>
              <a:t>Peste tot, Isuse Doamne,</a:t>
            </a:r>
            <a:br/>
            <a:r>
              <a:t>Numai harul Tău mă ține.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harul, numai harul</a:t>
            </a:r>
            <a:br/>
            <a:r>
              <a:t>Mă păstrează ne-ncetat.</a:t>
            </a:r>
            <a:br/>
            <a:r>
              <a:t>/: El mă face, el mă ține</a:t>
            </a:r>
            <a:br/>
            <a:r>
              <a:t>Credincios cu-adevărat.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doresc s-ascult Cuvântul,</a:t>
            </a:r>
            <a:br/>
            <a:r>
              <a:t>Să-l primesc cum se cuvine,</a:t>
            </a:r>
            <a:br/>
            <a:r>
              <a:t>Văd cum totu-mi stă-mpotrivă:</a:t>
            </a:r>
            <a:br/>
            <a:r>
              <a:t>Numai harul Tău mă ține.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harul, numai harul</a:t>
            </a:r>
            <a:br/>
            <a:r>
              <a:t>Mă păstrează ne-ncetat.</a:t>
            </a:r>
            <a:br/>
            <a:r>
              <a:t>/: El mă face, el mă ține</a:t>
            </a:r>
            <a:br/>
            <a:r>
              <a:t>Credincios cu-adevărat.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lucrarea Ta preasfântă</a:t>
            </a:r>
            <a:br/>
            <a:r>
              <a:t>Unde m-ai chemat pe mine,</a:t>
            </a:r>
            <a:br/>
            <a:r>
              <a:t>Cu-atât de puțină roadă,</a:t>
            </a:r>
            <a:br/>
            <a:r>
              <a:t>Numai harul Tău mă ține.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harul, numai harul</a:t>
            </a:r>
            <a:br/>
            <a:r>
              <a:t>Mă păstrează ne-ncetat.</a:t>
            </a:r>
            <a:br/>
            <a:r>
              <a:t>/: El mă face, el mă ține</a:t>
            </a:r>
            <a:br/>
            <a:r>
              <a:t>Credincios cu-adevărat.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Orișicând și-n orice stare,</a:t>
            </a:r>
            <a:br/>
            <a:r>
              <a:t>Doamne, îndrăznesc la Tine;</a:t>
            </a:r>
            <a:br/>
            <a:r>
              <a:t>Și-n smerire, și-n-nălțare,</a:t>
            </a:r>
            <a:br/>
            <a:r>
              <a:t>Numai harul Tău mă ține.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Numai harul, numai harul</a:t>
            </a:r>
            <a:br/>
            <a:r>
              <a:t>Mă păstrează ne-ncetat.</a:t>
            </a:r>
            <a:br/>
            <a:r>
              <a:t>/: El mă face, el mă ține</a:t>
            </a:r>
            <a:br/>
            <a:r>
              <a:t>Credincios cu-adevărat.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