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Învață-mă s-ascult Cuvântul,</a:t>
            </a:r>
            <a:br/>
            <a:r>
              <a:t>Stăpânul meu preabun!</a:t>
            </a:r>
            <a:br/>
            <a:r>
              <a:t>Chiar de s-ar despica pământul</a:t>
            </a:r>
            <a:br/>
            <a:r>
              <a:t>Și furios ar bate vântul,</a:t>
            </a:r>
            <a:br/>
            <a:r>
              <a:t>Învață-mă s-ascult Cuvântul</a:t>
            </a:r>
            <a:br/>
            <a:r>
              <a:t>Și lui să mă supun.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Învață-mă să fiu statornic</a:t>
            </a:r>
            <a:br/>
            <a:r>
              <a:t>În rânduiala Ta!</a:t>
            </a:r>
            <a:br/>
            <a:r>
              <a:t>Fă-mi sufletul mereu mai dornic,</a:t>
            </a:r>
            <a:br/>
            <a:r>
              <a:t>În ascultare tot mai spornic!</a:t>
            </a:r>
            <a:br/>
            <a:r>
              <a:t>Învață-mă să fiu statornic</a:t>
            </a:r>
            <a:br/>
            <a:r>
              <a:t>Și să rămân așa!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Învață-mă lucrarea-Ți toată,</a:t>
            </a:r>
            <a:br/>
            <a:r>
              <a:t>Și-ntreg să fiu în ea!</a:t>
            </a:r>
            <a:br/>
            <a:r>
              <a:t>Dă-mi o cunoaștere curată</a:t>
            </a:r>
            <a:br/>
            <a:r>
              <a:t>De rătăcire dezlegată!</a:t>
            </a:r>
            <a:br/>
            <a:r>
              <a:t>Învață-mă lucrarea-Ți toată,</a:t>
            </a:r>
            <a:br/>
            <a:r>
              <a:t>Să nu fac voia mea.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Învață-mă deplin iubirea</a:t>
            </a:r>
            <a:br/>
            <a:r>
              <a:t>Păzește-mă de rău</a:t>
            </a:r>
            <a:br/>
            <a:r>
              <a:t>Să-mi înnoiești prin ea simțirea</a:t>
            </a:r>
            <a:br/>
            <a:r>
              <a:t>Spre Tine să-mi înalți privirea!</a:t>
            </a:r>
            <a:br/>
            <a:r>
              <a:t>Învață-mă deplin iubirea</a:t>
            </a:r>
            <a:br/>
            <a:r>
              <a:t>Și adevărul Tău! (bis)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În toate să mă-nveți pe mine,</a:t>
            </a:r>
            <a:br/>
            <a:r>
              <a:t>Stăpânul meu ceresc,</a:t>
            </a:r>
            <a:br/>
            <a:r>
              <a:t>Căci numai învățat de Tine</a:t>
            </a:r>
            <a:br/>
            <a:r>
              <a:t>Pricep ce-i rău și ce e bine,</a:t>
            </a:r>
            <a:br/>
            <a:r>
              <a:t>Pricep Scripturile Divine,</a:t>
            </a:r>
            <a:br/>
            <a:r>
              <a:t>Și știu cum să trăiesc.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