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Ție, Isuse, Ție mă-nchin,</a:t>
            </a:r>
            <a:br/>
            <a:r>
              <a:t>Ție mă-nchin! (bis)</a:t>
            </a:r>
            <a:br/>
            <a:r>
              <a:t>Tu-mi ești iubirea, Tu pe deplin,</a:t>
            </a:r>
            <a:br/>
            <a:r>
              <a:t>Tu pe deplin.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Ta m-a prins, Isus,</a:t>
            </a:r>
            <a:br/>
            <a:r>
              <a:t>Și cu Tine-n cer pentru veci m-a dus.</a:t>
            </a:r>
            <a:br/>
            <a:r>
              <a:t>Dragostea mea Ți-o dau, Isus,</a:t>
            </a:r>
            <a:br/>
            <a:r>
              <a:t>Și-n adâncul meu pentru veci Te-a pus.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Ție, Isuse, Ție-Ți slujesc,</a:t>
            </a:r>
            <a:br/>
            <a:r>
              <a:t>Ție-Ți slujesc! (bis)</a:t>
            </a:r>
            <a:br/>
            <a:r>
              <a:t>Tu mi-ești viața, mult Te doresc,</a:t>
            </a:r>
            <a:br/>
            <a:r>
              <a:t>Mult Te doresc!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Ta m-a prins, Isus,</a:t>
            </a:r>
            <a:br/>
            <a:r>
              <a:t>Și cu Tine-n cer pentru veci m-a dus.</a:t>
            </a:r>
            <a:br/>
            <a:r>
              <a:t>Dragostea mea Ți-o dau, Isus,</a:t>
            </a:r>
            <a:br/>
            <a:r>
              <a:t>Și-n adâncul meu pentru veci Te-a pus.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Ție, Isuse, Ție-Ți supun,</a:t>
            </a:r>
            <a:br/>
            <a:r>
              <a:t>Ție-Ți supun! (bis)</a:t>
            </a:r>
            <a:br/>
            <a:r>
              <a:t>Dragostea-ntreagă, tot ce-am mai bun,</a:t>
            </a:r>
            <a:br/>
            <a:r>
              <a:t>Tot ce-am mai bun!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Ta m-a prins, Isus,</a:t>
            </a:r>
            <a:br/>
            <a:r>
              <a:t>Și cu Tine-n cer pentru veci m-a dus.</a:t>
            </a:r>
            <a:br/>
            <a:r>
              <a:t>Dragostea mea Ți-o dau, Isus,</a:t>
            </a:r>
            <a:br/>
            <a:r>
              <a:t>Și-n adâncul meu pentru veci Te-a pus.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Pentru vecie Tu îmi rămâi,</a:t>
            </a:r>
            <a:br/>
            <a:r>
              <a:t>Tu îmi rămâi, (bis)</a:t>
            </a:r>
            <a:br/>
            <a:r>
              <a:t>Dragostea vie, sfântă ca-ntâi,</a:t>
            </a:r>
            <a:br/>
            <a:r>
              <a:t>Sfântă ca-ntâi. (bis)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Ta m-a prins, Isus,</a:t>
            </a:r>
            <a:br/>
            <a:r>
              <a:t>Și cu Tine-n cer pentru veci m-a dus.</a:t>
            </a:r>
            <a:br/>
            <a:r>
              <a:t>Dragostea mea Ți-o dau, Isus,</a:t>
            </a:r>
            <a:br/>
            <a:r>
              <a:t>Și-n adâncul meu pentru veci Te-a pus.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