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A bătut la ușa ta Cineva</a:t>
            </a:r>
            <a:br/>
            <a:r>
              <a:t>Și n-a răspuns nimenea. :/</a:t>
            </a:r>
            <a:br/>
            <a:r>
              <a:t>În tăcerea negrei nopți,</a:t>
            </a:r>
            <a:br/>
            <a:r>
              <a:t>Stă un Om și plânge;</a:t>
            </a:r>
            <a:br/>
            <a:r>
              <a:t>/: Fața Lui e numai răni,</a:t>
            </a:r>
            <a:br/>
            <a:r>
              <a:t>Pieptu-i numai sânge.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/: Cine ești, Străin pribeag? Cine ești?</a:t>
            </a:r>
            <a:br/>
            <a:r>
              <a:t>De-al cui dor Tu pribegești? :/</a:t>
            </a:r>
            <a:br/>
            <a:r>
              <a:t>Pentru cine Te-au brăzdat</a:t>
            </a:r>
            <a:br/>
            <a:r>
              <a:t>Bice fără număr?</a:t>
            </a:r>
            <a:br/>
            <a:r>
              <a:t>/: Ce povară Ți-a lăsat</a:t>
            </a:r>
            <a:br/>
            <a:r>
              <a:t>Rana de pe umăr?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/: Eu sunt Robul ce slujesc tuturor,</a:t>
            </a:r>
            <a:br/>
            <a:r>
              <a:t>Un Om al durerilor. :/</a:t>
            </a:r>
            <a:br/>
            <a:r>
              <a:t>Nimeni plată nu Mi-a dat,</a:t>
            </a:r>
            <a:br/>
            <a:r>
              <a:t>Decât spini și ură,</a:t>
            </a:r>
            <a:br/>
            <a:r>
              <a:t>/: Numai roșii trandafiri</a:t>
            </a:r>
            <a:br/>
            <a:r>
              <a:t>Pieptul Mi-L umplură.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/: Eu sunt jertfa ce S-a dat lumii-ntregi</a:t>
            </a:r>
            <a:br/>
            <a:r>
              <a:t>Ștergând orice făr’delegi. :/</a:t>
            </a:r>
            <a:br/>
            <a:r>
              <a:t>N-am venit să plâng în drum</a:t>
            </a:r>
            <a:br/>
            <a:r>
              <a:t>Răni usturătoare,</a:t>
            </a:r>
            <a:br/>
            <a:r>
              <a:t>/: Plâng pe cei ce pierd acum</a:t>
            </a:r>
            <a:br/>
            <a:r>
              <a:t>Ultima chemare.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/: A bătut la ușa ta Cineva,</a:t>
            </a:r>
            <a:br/>
            <a:r>
              <a:t>O, deschide, nu mai sta! :/</a:t>
            </a:r>
            <a:br/>
            <a:r>
              <a:t>Nu-L lăsa să plece trist!</a:t>
            </a:r>
            <a:br/>
            <a:r>
              <a:t>Poate niciodată</a:t>
            </a:r>
            <a:br/>
            <a:r>
              <a:t>/: Mâna Lui la ușa ta</a:t>
            </a:r>
            <a:br/>
            <a:r>
              <a:t>N-are să mai bată.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