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 trăi după credinţă</a:t>
            </a:r>
            <a:br/>
            <a:r>
              <a:t>Nu-i uşor dar nici nu-i greu.</a:t>
            </a:r>
            <a:br/>
            <a:r>
              <a:t>A trăi după credinţă</a:t>
            </a:r>
            <a:br/>
            <a:r>
              <a:t>E la om cu neputinţă</a:t>
            </a:r>
            <a:br/>
            <a:r>
              <a:t>Însă nu la Dumnezeu. (bis)</a:t>
            </a:r>
            <a:br/>
            <a:r>
              <a:t>A trăi după credinţă</a:t>
            </a:r>
            <a:br/>
            <a:r>
              <a:t>E la om cu neputinţă</a:t>
            </a:r>
            <a:br/>
            <a:r>
              <a:t>Însă nu la Dumnezeu.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 trăi după iubire</a:t>
            </a:r>
            <a:br/>
            <a:r>
              <a:t>Nu-i uşor dar nici nu-i greu.</a:t>
            </a:r>
            <a:br/>
            <a:r>
              <a:t>A trăi după iubire</a:t>
            </a:r>
            <a:br/>
            <a:r>
              <a:t>E o cruce pentru fire</a:t>
            </a:r>
            <a:br/>
            <a:r>
              <a:t>Şi o-nviere-n Dumnezeu. (bis)</a:t>
            </a:r>
            <a:br/>
            <a:r>
              <a:t>A trăi după iubire</a:t>
            </a:r>
            <a:br/>
            <a:r>
              <a:t>E o cruce pentru fire</a:t>
            </a:r>
            <a:br/>
            <a:r>
              <a:t>Şi o-nviere-n Dumnezeu.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 umbla pe ape-n spume</a:t>
            </a:r>
            <a:br/>
            <a:r>
              <a:t>Nu-i uşor dar nici nu-i greu.</a:t>
            </a:r>
            <a:br/>
            <a:r>
              <a:t>A umbla pe ape-n spume</a:t>
            </a:r>
            <a:br/>
            <a:r>
              <a:t>E-a muri faţă de lume</a:t>
            </a:r>
            <a:br/>
            <a:r>
              <a:t>Şi-a trăi în Dumnezeu. (bis)</a:t>
            </a:r>
            <a:br/>
            <a:r>
              <a:t>A umbla pe ape-n spume</a:t>
            </a:r>
            <a:br/>
            <a:r>
              <a:t>E-a muri faţă de lume</a:t>
            </a:r>
            <a:br/>
            <a:r>
              <a:t>Şi-a trăi în Dumnezeu.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Dar a fi în necredinţă</a:t>
            </a:r>
            <a:br/>
            <a:r>
              <a:t>E uşor dar nu mereu.</a:t>
            </a:r>
            <a:br/>
            <a:r>
              <a:t>Căci a fi în necredinţă</a:t>
            </a:r>
            <a:br/>
            <a:r>
              <a:t>Şi-a muri fără căinţă,</a:t>
            </a:r>
            <a:br/>
            <a:r>
              <a:t>Doamne, nu-i nimic mai greu. (bis)</a:t>
            </a:r>
            <a:br/>
            <a:r>
              <a:t>Căci a fi în necredinţă</a:t>
            </a:r>
            <a:br/>
            <a:r>
              <a:t>Şi-a muri fără căinţă,</a:t>
            </a:r>
            <a:br/>
            <a:r>
              <a:t>Doamne, nu-i nimic mai greu.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