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Adăpostit în braţe,</a:t>
            </a:r>
            <a:br/>
            <a:r>
              <a:t>La pieptul lui Isus,</a:t>
            </a:r>
            <a:br/>
            <a:r>
              <a:t>De dragostea Lui umbrit,</a:t>
            </a:r>
            <a:br/>
            <a:r>
              <a:t>Sufletu-mi odihnesc.</a:t>
            </a:r>
            <a:br/>
            <a:r>
              <a:t>Călăuzit de Domnul,</a:t>
            </a:r>
            <a:br/>
            <a:r>
              <a:t>Păzit de-a Lui iubire,</a:t>
            </a:r>
            <a:br/>
            <a:r>
              <a:t>Spre casa cea din ceruri,</a:t>
            </a:r>
            <a:br/>
            <a:r>
              <a:t>Eu fără frică merg.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Adăpostit în braţe,</a:t>
            </a:r>
            <a:br/>
            <a:r>
              <a:t>La pieptul lui Isus,</a:t>
            </a:r>
            <a:br/>
            <a:r>
              <a:t>De dragostea Lui umbrit,</a:t>
            </a:r>
            <a:br/>
            <a:r>
              <a:t>Sufletu-mi odihnesc.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În braţele Lui, oricând,</a:t>
            </a:r>
            <a:br/>
            <a:r>
              <a:t>M-adăpostesc de griji,</a:t>
            </a:r>
            <a:br/>
            <a:r>
              <a:t>De-ale lumii ispite,</a:t>
            </a:r>
            <a:br/>
            <a:r>
              <a:t>De orişice păcat.</a:t>
            </a:r>
            <a:br/>
            <a:r>
              <a:t>Scăpat sunt de întristare</a:t>
            </a:r>
            <a:br/>
            <a:r>
              <a:t>Şi de-ndoieli scutit sunt,</a:t>
            </a:r>
            <a:br/>
            <a:r>
              <a:t>Cu toate că-n viaţă</a:t>
            </a:r>
            <a:br/>
            <a:r>
              <a:t>Voi mai avea-ncercări.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Adăpostit în braţe,</a:t>
            </a:r>
            <a:br/>
            <a:r>
              <a:t>La pieptul lui Isus,</a:t>
            </a:r>
            <a:br/>
            <a:r>
              <a:t>De dragostea Lui umbrit,</a:t>
            </a:r>
            <a:br/>
            <a:r>
              <a:t>Sufletu-mi odihnesc.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Isus, Mântuitorul,</a:t>
            </a:r>
            <a:br/>
            <a:r>
              <a:t>Murit-a-n locul meu</a:t>
            </a:r>
            <a:br/>
            <a:r>
              <a:t>Şi-n sângele Lui cel scump</a:t>
            </a:r>
            <a:br/>
            <a:r>
              <a:t>Sunt curăţit deplin.</a:t>
            </a:r>
            <a:br/>
            <a:r>
              <a:t>Aici aştept răbdător</a:t>
            </a:r>
            <a:br/>
            <a:r>
              <a:t>Până va trece noaptea,</a:t>
            </a:r>
            <a:br/>
            <a:r>
              <a:t>Pân’ va veni din ceruri</a:t>
            </a:r>
            <a:br/>
            <a:r>
              <a:t>Ca să ne ia acas’.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Adăpostit în braţe,</a:t>
            </a:r>
            <a:br/>
            <a:r>
              <a:t>La pieptul lui Isus,</a:t>
            </a:r>
            <a:br/>
            <a:r>
              <a:t>De dragostea Lui umbrit,</a:t>
            </a:r>
            <a:br/>
            <a:r>
              <a:t>Sufletu-mi odihnesc.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La sânul Tău, Isuse,</a:t>
            </a:r>
            <a:br/>
            <a:r>
              <a:t>De zbucium voi scăpa;</a:t>
            </a:r>
            <a:br/>
            <a:r>
              <a:t>La sânul Tău, păcatul</a:t>
            </a:r>
            <a:br/>
            <a:r>
              <a:t>Nu poate vătăma,</a:t>
            </a:r>
            <a:br/>
            <a:r>
              <a:t>Căci Tu eşti viu acuma</a:t>
            </a:r>
            <a:br/>
            <a:r>
              <a:t>Şi înălţat la ceruri</a:t>
            </a:r>
            <a:br/>
            <a:r>
              <a:t>Şi mijloceşti la Tatăl</a:t>
            </a:r>
            <a:br/>
            <a:r>
              <a:t>Pentru copiii Lui.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Adăpostit în braţe,</a:t>
            </a:r>
            <a:br/>
            <a:r>
              <a:t>La pieptul lui Isus,</a:t>
            </a:r>
            <a:br/>
            <a:r>
              <a:t>De dragostea Lui umbrit,</a:t>
            </a:r>
            <a:br/>
            <a:r>
              <a:t>Sufletu-mi odihnesc.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