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Ai venit din cer senin, Isuse iubit</a:t>
            </a:r>
            <a:br/>
            <a:r>
              <a:t>Pe pământ de rele plin, Isuse iubit.</a:t>
            </a:r>
            <a:br/>
            <a:r>
              <a:t>Ai venit să-l mântuiești, Isuse iubit</a:t>
            </a:r>
            <a:br/>
            <a:r>
              <a:t>De păcat să-l izbăvești, Isuse iubit.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Oamenii n-au ascultat, Isuse iubit</a:t>
            </a:r>
            <a:br/>
            <a:r>
              <a:t>N-au crezut nu Te-au urmat, Isuse iubit,</a:t>
            </a:r>
            <a:br/>
            <a:r>
              <a:t>/: Dar la cei ce Te-au primit, Isuse iubit</a:t>
            </a:r>
            <a:br/>
            <a:r>
              <a:t>Viața Tu le-ai dăruit, Isuse iubit.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